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5" d="100"/>
          <a:sy n="65" d="100"/>
        </p:scale>
        <p:origin x="8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E889-8122-4F8A-B41A-5D56BF2D3F72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8C6-FD2B-43D5-BB7D-CA34763F00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948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E889-8122-4F8A-B41A-5D56BF2D3F72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8C6-FD2B-43D5-BB7D-CA34763F00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9882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E889-8122-4F8A-B41A-5D56BF2D3F72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8C6-FD2B-43D5-BB7D-CA34763F00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63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E889-8122-4F8A-B41A-5D56BF2D3F72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8C6-FD2B-43D5-BB7D-CA34763F00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1671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E889-8122-4F8A-B41A-5D56BF2D3F72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8C6-FD2B-43D5-BB7D-CA34763F00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04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E889-8122-4F8A-B41A-5D56BF2D3F72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8C6-FD2B-43D5-BB7D-CA34763F00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7768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E889-8122-4F8A-B41A-5D56BF2D3F72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8C6-FD2B-43D5-BB7D-CA34763F00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7776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E889-8122-4F8A-B41A-5D56BF2D3F72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8C6-FD2B-43D5-BB7D-CA34763F00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5421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E889-8122-4F8A-B41A-5D56BF2D3F72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8C6-FD2B-43D5-BB7D-CA34763F00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113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E889-8122-4F8A-B41A-5D56BF2D3F72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8C6-FD2B-43D5-BB7D-CA34763F00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318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E889-8122-4F8A-B41A-5D56BF2D3F72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8C6-FD2B-43D5-BB7D-CA34763F00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3353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DE889-8122-4F8A-B41A-5D56BF2D3F72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108C6-FD2B-43D5-BB7D-CA34763F00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58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555" y="1110342"/>
            <a:ext cx="2234307" cy="223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37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8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451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487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00863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Apresentação na tela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Leonardo Fiuza Souza</dc:creator>
  <cp:lastModifiedBy>Leonardo Fiuza Souza</cp:lastModifiedBy>
  <cp:revision>1</cp:revision>
  <dcterms:created xsi:type="dcterms:W3CDTF">2025-07-10T12:41:38Z</dcterms:created>
  <dcterms:modified xsi:type="dcterms:W3CDTF">2025-07-10T12:46:30Z</dcterms:modified>
</cp:coreProperties>
</file>