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4575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0633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574278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745526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52889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4657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73467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98283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35630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3991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0658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186499-15AB-4DF9-9452-D1786A211F0F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35475-D2E0-4743-8377-764D7B5B8FE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238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4860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15390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2415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20152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98254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Apresentação na tela (4:3)</PresentationFormat>
  <Paragraphs>0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Fiuza Souza</dc:creator>
  <cp:lastModifiedBy>Leonardo Fiuza Souza</cp:lastModifiedBy>
  <cp:revision>1</cp:revision>
  <dcterms:created xsi:type="dcterms:W3CDTF">2026-08-24T18:59:09Z</dcterms:created>
  <dcterms:modified xsi:type="dcterms:W3CDTF">2026-08-24T18:59:51Z</dcterms:modified>
</cp:coreProperties>
</file>