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911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6282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6443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964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883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613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576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15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07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329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5586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569E9-CFC6-4AE4-A9E6-F2888912980D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7E187-9798-4068-AC02-26026AAA3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2834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0933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76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7958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0215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Fiuza Souza</dc:creator>
  <cp:lastModifiedBy>Leonardo Fiuza Souza</cp:lastModifiedBy>
  <cp:revision>1</cp:revision>
  <dcterms:created xsi:type="dcterms:W3CDTF">2026-08-24T18:57:50Z</dcterms:created>
  <dcterms:modified xsi:type="dcterms:W3CDTF">2026-08-24T18:58:34Z</dcterms:modified>
</cp:coreProperties>
</file>